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6" r:id="rId22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1" Type="http://schemas.openxmlformats.org/officeDocument/2006/relationships/slide" Target="slides/slide15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p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3" name="Google Shape;5073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3.xml"/><Relationship Id="rId2" Type="http://schemas.openxmlformats.org/officeDocument/2006/relationships/notesSlide" Target="../notesSlides/notesSlide151.xml"/></Relationships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74" name="Shape 5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Google Shape;5075;p707"/>
          <p:cNvSpPr txBox="1"/>
          <p:nvPr>
            <p:ph type="title"/>
          </p:nvPr>
        </p:nvSpPr>
        <p:spPr>
          <a:xfrm>
            <a:off x="457200" y="116721"/>
            <a:ext cx="8229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How to</a:t>
            </a:r>
            <a:endParaRPr/>
          </a:p>
        </p:txBody>
      </p:sp>
      <p:sp>
        <p:nvSpPr>
          <p:cNvPr id="5076" name="Google Shape;5076;p707"/>
          <p:cNvSpPr txBox="1"/>
          <p:nvPr>
            <p:ph idx="1" type="body"/>
          </p:nvPr>
        </p:nvSpPr>
        <p:spPr>
          <a:xfrm>
            <a:off x="457200" y="973335"/>
            <a:ext cx="40416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Complete each slide with the definition of each term. Try to make it visually appealing.</a:t>
            </a:r>
            <a:endParaRPr/>
          </a:p>
        </p:txBody>
      </p:sp>
      <p:sp>
        <p:nvSpPr>
          <p:cNvPr id="5077" name="Google Shape;5077;p707"/>
          <p:cNvSpPr txBox="1"/>
          <p:nvPr>
            <p:ph idx="2" type="body"/>
          </p:nvPr>
        </p:nvSpPr>
        <p:spPr>
          <a:xfrm>
            <a:off x="4645148" y="973335"/>
            <a:ext cx="6409570" cy="43157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Remember to include the definition and an example from a poem.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